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0" d="100"/>
          <a:sy n="80" d="100"/>
        </p:scale>
        <p:origin x="58" y="11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6BEF50A-3AE2-4338-916C-5C50CE165A6E}" type="datetimeFigureOut">
              <a:rPr lang="en-US" smtClean="0"/>
              <a:t>12/27/2023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E3393C-21D1-456A-9A65-C70FF10BF520}" type="slidenum">
              <a:rPr lang="en-US" smtClean="0"/>
              <a:t>‹#›</a:t>
            </a:fld>
            <a:endParaRPr lang="en-US"/>
          </a:p>
        </p:txBody>
      </p:sp>
    </p:spTree>
    <p:extLst>
      <p:ext uri="{BB962C8B-B14F-4D97-AF65-F5344CB8AC3E}">
        <p14:creationId xmlns:p14="http://schemas.microsoft.com/office/powerpoint/2010/main" val="3540754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6BEF50A-3AE2-4338-916C-5C50CE165A6E}" type="datetimeFigureOut">
              <a:rPr lang="en-US" smtClean="0"/>
              <a:t>12/27/2023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E3393C-21D1-456A-9A65-C70FF10BF520}" type="slidenum">
              <a:rPr lang="en-US" smtClean="0"/>
              <a:t>‹#›</a:t>
            </a:fld>
            <a:endParaRPr lang="en-US"/>
          </a:p>
        </p:txBody>
      </p:sp>
    </p:spTree>
    <p:extLst>
      <p:ext uri="{BB962C8B-B14F-4D97-AF65-F5344CB8AC3E}">
        <p14:creationId xmlns:p14="http://schemas.microsoft.com/office/powerpoint/2010/main" val="1451451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36BEF50A-3AE2-4338-916C-5C50CE165A6E}" type="datetimeFigureOut">
              <a:rPr lang="en-US" smtClean="0"/>
              <a:t>12/27/2023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E3393C-21D1-456A-9A65-C70FF10BF520}" type="slidenum">
              <a:rPr lang="en-US" smtClean="0"/>
              <a:t>‹#›</a:t>
            </a:fld>
            <a:endParaRPr lang="en-US"/>
          </a:p>
        </p:txBody>
      </p:sp>
    </p:spTree>
    <p:extLst>
      <p:ext uri="{BB962C8B-B14F-4D97-AF65-F5344CB8AC3E}">
        <p14:creationId xmlns:p14="http://schemas.microsoft.com/office/powerpoint/2010/main" val="35294480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36BEF50A-3AE2-4338-916C-5C50CE165A6E}" type="datetimeFigureOut">
              <a:rPr lang="en-US" smtClean="0"/>
              <a:t>12/27/2023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E3393C-21D1-456A-9A65-C70FF10BF520}"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5084605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6BEF50A-3AE2-4338-916C-5C50CE165A6E}" type="datetimeFigureOut">
              <a:rPr lang="en-US" smtClean="0"/>
              <a:t>12/27/2023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E3393C-21D1-456A-9A65-C70FF10BF520}" type="slidenum">
              <a:rPr lang="en-US" smtClean="0"/>
              <a:t>‹#›</a:t>
            </a:fld>
            <a:endParaRPr lang="en-US"/>
          </a:p>
        </p:txBody>
      </p:sp>
    </p:spTree>
    <p:extLst>
      <p:ext uri="{BB962C8B-B14F-4D97-AF65-F5344CB8AC3E}">
        <p14:creationId xmlns:p14="http://schemas.microsoft.com/office/powerpoint/2010/main" val="35947528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6BEF50A-3AE2-4338-916C-5C50CE165A6E}" type="datetimeFigureOut">
              <a:rPr lang="en-US" smtClean="0"/>
              <a:t>12/27/2023</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E3393C-21D1-456A-9A65-C70FF10BF520}" type="slidenum">
              <a:rPr lang="en-US" smtClean="0"/>
              <a:t>‹#›</a:t>
            </a:fld>
            <a:endParaRPr lang="en-US"/>
          </a:p>
        </p:txBody>
      </p:sp>
    </p:spTree>
    <p:extLst>
      <p:ext uri="{BB962C8B-B14F-4D97-AF65-F5344CB8AC3E}">
        <p14:creationId xmlns:p14="http://schemas.microsoft.com/office/powerpoint/2010/main" val="19079614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6BEF50A-3AE2-4338-916C-5C50CE165A6E}" type="datetimeFigureOut">
              <a:rPr lang="en-US" smtClean="0"/>
              <a:t>12/27/2023</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E3393C-21D1-456A-9A65-C70FF10BF520}" type="slidenum">
              <a:rPr lang="en-US" smtClean="0"/>
              <a:t>‹#›</a:t>
            </a:fld>
            <a:endParaRPr lang="en-US"/>
          </a:p>
        </p:txBody>
      </p:sp>
    </p:spTree>
    <p:extLst>
      <p:ext uri="{BB962C8B-B14F-4D97-AF65-F5344CB8AC3E}">
        <p14:creationId xmlns:p14="http://schemas.microsoft.com/office/powerpoint/2010/main" val="3724499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6BEF50A-3AE2-4338-916C-5C50CE165A6E}" type="datetimeFigureOut">
              <a:rPr lang="en-US" smtClean="0"/>
              <a:t>12/27/2023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E3393C-21D1-456A-9A65-C70FF10BF520}" type="slidenum">
              <a:rPr lang="en-US" smtClean="0"/>
              <a:t>‹#›</a:t>
            </a:fld>
            <a:endParaRPr lang="en-US"/>
          </a:p>
        </p:txBody>
      </p:sp>
    </p:spTree>
    <p:extLst>
      <p:ext uri="{BB962C8B-B14F-4D97-AF65-F5344CB8AC3E}">
        <p14:creationId xmlns:p14="http://schemas.microsoft.com/office/powerpoint/2010/main" val="38608683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6BEF50A-3AE2-4338-916C-5C50CE165A6E}" type="datetimeFigureOut">
              <a:rPr lang="en-US" smtClean="0"/>
              <a:t>12/27/2023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E3393C-21D1-456A-9A65-C70FF10BF520}" type="slidenum">
              <a:rPr lang="en-US" smtClean="0"/>
              <a:t>‹#›</a:t>
            </a:fld>
            <a:endParaRPr lang="en-US"/>
          </a:p>
        </p:txBody>
      </p:sp>
    </p:spTree>
    <p:extLst>
      <p:ext uri="{BB962C8B-B14F-4D97-AF65-F5344CB8AC3E}">
        <p14:creationId xmlns:p14="http://schemas.microsoft.com/office/powerpoint/2010/main" val="211467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36BEF50A-3AE2-4338-916C-5C50CE165A6E}" type="datetimeFigureOut">
              <a:rPr lang="en-US" smtClean="0"/>
              <a:t>12/27/2023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E3393C-21D1-456A-9A65-C70FF10BF520}" type="slidenum">
              <a:rPr lang="en-US" smtClean="0"/>
              <a:t>‹#›</a:t>
            </a:fld>
            <a:endParaRPr lang="en-US"/>
          </a:p>
        </p:txBody>
      </p:sp>
    </p:spTree>
    <p:extLst>
      <p:ext uri="{BB962C8B-B14F-4D97-AF65-F5344CB8AC3E}">
        <p14:creationId xmlns:p14="http://schemas.microsoft.com/office/powerpoint/2010/main" val="5358417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6BEF50A-3AE2-4338-916C-5C50CE165A6E}" type="datetimeFigureOut">
              <a:rPr lang="en-US" smtClean="0"/>
              <a:t>12/27/2023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E3393C-21D1-456A-9A65-C70FF10BF520}" type="slidenum">
              <a:rPr lang="en-US" smtClean="0"/>
              <a:t>‹#›</a:t>
            </a:fld>
            <a:endParaRPr lang="en-US"/>
          </a:p>
        </p:txBody>
      </p:sp>
    </p:spTree>
    <p:extLst>
      <p:ext uri="{BB962C8B-B14F-4D97-AF65-F5344CB8AC3E}">
        <p14:creationId xmlns:p14="http://schemas.microsoft.com/office/powerpoint/2010/main" val="510436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6BEF50A-3AE2-4338-916C-5C50CE165A6E}" type="datetimeFigureOut">
              <a:rPr lang="en-US" smtClean="0"/>
              <a:t>12/27/2023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E3393C-21D1-456A-9A65-C70FF10BF520}" type="slidenum">
              <a:rPr lang="en-US" smtClean="0"/>
              <a:t>‹#›</a:t>
            </a:fld>
            <a:endParaRPr lang="en-US"/>
          </a:p>
        </p:txBody>
      </p:sp>
    </p:spTree>
    <p:extLst>
      <p:ext uri="{BB962C8B-B14F-4D97-AF65-F5344CB8AC3E}">
        <p14:creationId xmlns:p14="http://schemas.microsoft.com/office/powerpoint/2010/main" val="34256331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6BEF50A-3AE2-4338-916C-5C50CE165A6E}" type="datetimeFigureOut">
              <a:rPr lang="en-US" smtClean="0"/>
              <a:t>12/27/2023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FE3393C-21D1-456A-9A65-C70FF10BF520}" type="slidenum">
              <a:rPr lang="en-US" smtClean="0"/>
              <a:t>‹#›</a:t>
            </a:fld>
            <a:endParaRPr lang="en-US"/>
          </a:p>
        </p:txBody>
      </p:sp>
    </p:spTree>
    <p:extLst>
      <p:ext uri="{BB962C8B-B14F-4D97-AF65-F5344CB8AC3E}">
        <p14:creationId xmlns:p14="http://schemas.microsoft.com/office/powerpoint/2010/main" val="15874533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36BEF50A-3AE2-4338-916C-5C50CE165A6E}" type="datetimeFigureOut">
              <a:rPr lang="en-US" smtClean="0"/>
              <a:t>12/27/2023</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FFE3393C-21D1-456A-9A65-C70FF10BF520}" type="slidenum">
              <a:rPr lang="en-US" smtClean="0"/>
              <a:t>‹#›</a:t>
            </a:fld>
            <a:endParaRPr lang="en-US"/>
          </a:p>
        </p:txBody>
      </p:sp>
    </p:spTree>
    <p:extLst>
      <p:ext uri="{BB962C8B-B14F-4D97-AF65-F5344CB8AC3E}">
        <p14:creationId xmlns:p14="http://schemas.microsoft.com/office/powerpoint/2010/main" val="8943239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36BEF50A-3AE2-4338-916C-5C50CE165A6E}" type="datetimeFigureOut">
              <a:rPr lang="en-US" smtClean="0"/>
              <a:t>12/27/2023</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FFE3393C-21D1-456A-9A65-C70FF10BF520}" type="slidenum">
              <a:rPr lang="en-US" smtClean="0"/>
              <a:t>‹#›</a:t>
            </a:fld>
            <a:endParaRPr lang="en-US"/>
          </a:p>
        </p:txBody>
      </p:sp>
    </p:spTree>
    <p:extLst>
      <p:ext uri="{BB962C8B-B14F-4D97-AF65-F5344CB8AC3E}">
        <p14:creationId xmlns:p14="http://schemas.microsoft.com/office/powerpoint/2010/main" val="41144832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36BEF50A-3AE2-4338-916C-5C50CE165A6E}" type="datetimeFigureOut">
              <a:rPr lang="en-US" smtClean="0"/>
              <a:t>12/27/2023</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FFE3393C-21D1-456A-9A65-C70FF10BF520}" type="slidenum">
              <a:rPr lang="en-US" smtClean="0"/>
              <a:t>‹#›</a:t>
            </a:fld>
            <a:endParaRPr lang="en-US"/>
          </a:p>
        </p:txBody>
      </p:sp>
    </p:spTree>
    <p:extLst>
      <p:ext uri="{BB962C8B-B14F-4D97-AF65-F5344CB8AC3E}">
        <p14:creationId xmlns:p14="http://schemas.microsoft.com/office/powerpoint/2010/main" val="8123377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6BEF50A-3AE2-4338-916C-5C50CE165A6E}" type="datetimeFigureOut">
              <a:rPr lang="en-US" smtClean="0"/>
              <a:t>12/27/2023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E3393C-21D1-456A-9A65-C70FF10BF520}" type="slidenum">
              <a:rPr lang="en-US" smtClean="0"/>
              <a:t>‹#›</a:t>
            </a:fld>
            <a:endParaRPr lang="en-US"/>
          </a:p>
        </p:txBody>
      </p:sp>
    </p:spTree>
    <p:extLst>
      <p:ext uri="{BB962C8B-B14F-4D97-AF65-F5344CB8AC3E}">
        <p14:creationId xmlns:p14="http://schemas.microsoft.com/office/powerpoint/2010/main" val="39428382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36BEF50A-3AE2-4338-916C-5C50CE165A6E}" type="datetimeFigureOut">
              <a:rPr lang="en-US" smtClean="0"/>
              <a:t>12/27/2023</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FFE3393C-21D1-456A-9A65-C70FF10BF520}" type="slidenum">
              <a:rPr lang="en-US" smtClean="0"/>
              <a:t>‹#›</a:t>
            </a:fld>
            <a:endParaRPr lang="en-US"/>
          </a:p>
        </p:txBody>
      </p:sp>
    </p:spTree>
    <p:extLst>
      <p:ext uri="{BB962C8B-B14F-4D97-AF65-F5344CB8AC3E}">
        <p14:creationId xmlns:p14="http://schemas.microsoft.com/office/powerpoint/2010/main" val="2541092963"/>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C227E-B581-BC92-A9A9-6C26E91B6ACE}"/>
              </a:ext>
            </a:extLst>
          </p:cNvPr>
          <p:cNvSpPr>
            <a:spLocks noGrp="1"/>
          </p:cNvSpPr>
          <p:nvPr>
            <p:ph type="ctrTitle"/>
          </p:nvPr>
        </p:nvSpPr>
        <p:spPr>
          <a:xfrm>
            <a:off x="997527" y="1563510"/>
            <a:ext cx="6614205" cy="4282081"/>
          </a:xfrm>
        </p:spPr>
        <p:txBody>
          <a:bodyPr/>
          <a:lstStyle/>
          <a:p>
            <a:pPr algn="just"/>
            <a:r>
              <a:rPr lang="en-US" sz="2500" dirty="0">
                <a:latin typeface="Abadi" panose="020F0502020204030204" pitchFamily="34" charset="0"/>
              </a:rPr>
              <a:t>Faced with dashcam footage showing a chain rear-end crash in heavy rain, as well as photos of significant property damage, and conflicting testimony between surgeons, Alexandra Venters successfully defended a matter in Bucks County.  The Jury ultimately found that the accident did not cause the alleged spinal fractures, among other injuries, nor was it the cause of hefty liens and or future medical costs of  $111,000+ for injections, therapy and surgery.</a:t>
            </a:r>
          </a:p>
        </p:txBody>
      </p:sp>
      <p:sp>
        <p:nvSpPr>
          <p:cNvPr id="3" name="Subtitle 2">
            <a:extLst>
              <a:ext uri="{FF2B5EF4-FFF2-40B4-BE49-F238E27FC236}">
                <a16:creationId xmlns:a16="http://schemas.microsoft.com/office/drawing/2014/main" id="{558AC82B-FA8F-9E4D-4BB8-D50E7166F328}"/>
              </a:ext>
            </a:extLst>
          </p:cNvPr>
          <p:cNvSpPr>
            <a:spLocks noGrp="1"/>
          </p:cNvSpPr>
          <p:nvPr>
            <p:ph type="subTitle" idx="1"/>
          </p:nvPr>
        </p:nvSpPr>
        <p:spPr>
          <a:xfrm>
            <a:off x="1130105" y="828976"/>
            <a:ext cx="5874495" cy="598608"/>
          </a:xfrm>
        </p:spPr>
        <p:txBody>
          <a:bodyPr>
            <a:noAutofit/>
          </a:bodyPr>
          <a:lstStyle/>
          <a:p>
            <a:pPr algn="ctr"/>
            <a:r>
              <a:rPr lang="en-US" sz="2800" b="1" dirty="0">
                <a:solidFill>
                  <a:schemeClr val="bg2">
                    <a:lumMod val="20000"/>
                    <a:lumOff val="80000"/>
                  </a:schemeClr>
                </a:solidFill>
              </a:rPr>
              <a:t>Finishing the year with a win</a:t>
            </a:r>
          </a:p>
        </p:txBody>
      </p:sp>
      <p:pic>
        <p:nvPicPr>
          <p:cNvPr id="5" name="Picture 4" descr="Medium shot of a person smiling&#10;&#10;Description automatically generated">
            <a:extLst>
              <a:ext uri="{FF2B5EF4-FFF2-40B4-BE49-F238E27FC236}">
                <a16:creationId xmlns:a16="http://schemas.microsoft.com/office/drawing/2014/main" id="{20714CF2-07F8-7785-EF7B-7B16AB9CAA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31611" y="666750"/>
            <a:ext cx="3088790" cy="4627740"/>
          </a:xfrm>
          <a:prstGeom prst="rect">
            <a:avLst/>
          </a:prstGeom>
        </p:spPr>
      </p:pic>
      <p:pic>
        <p:nvPicPr>
          <p:cNvPr id="7" name="Picture 6" descr="A black text on a white background&#10;&#10;Description automatically generated">
            <a:extLst>
              <a:ext uri="{FF2B5EF4-FFF2-40B4-BE49-F238E27FC236}">
                <a16:creationId xmlns:a16="http://schemas.microsoft.com/office/drawing/2014/main" id="{6A1F6367-A1A3-EE8A-0423-ABE1E89A10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57642" y="5472662"/>
            <a:ext cx="4242408" cy="909088"/>
          </a:xfrm>
          <a:prstGeom prst="rect">
            <a:avLst/>
          </a:prstGeom>
        </p:spPr>
      </p:pic>
    </p:spTree>
    <p:extLst>
      <p:ext uri="{BB962C8B-B14F-4D97-AF65-F5344CB8AC3E}">
        <p14:creationId xmlns:p14="http://schemas.microsoft.com/office/powerpoint/2010/main" val="274316247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27</TotalTime>
  <Words>87</Words>
  <Application>Microsoft Office PowerPoint</Application>
  <PresentationFormat>Widescreen</PresentationFormat>
  <Paragraphs>2</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Abadi</vt:lpstr>
      <vt:lpstr>Arial</vt:lpstr>
      <vt:lpstr>Century Gothic</vt:lpstr>
      <vt:lpstr>Wingdings 3</vt:lpstr>
      <vt:lpstr>Ion</vt:lpstr>
      <vt:lpstr>Faced with dashcam footage showing a chain rear-end crash in heavy rain, as well as photos of significant property damage, and conflicting testimony between surgeons, Alexandra Venters successfully defended a matter in Bucks County.  The Jury ultimately found that the accident did not cause the alleged spinal fractures, among other injuries, nor was it the cause of hefty liens and or future medical costs of  $111,000+ for injections, therapy and surgery.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Faced with dashcam footage showing a chain rear-end crash in heavy rain, significant property damage, and conflicting testimony between surgeons, Alexandra Venters successfully defended a matter in Bucks County.  The Jury ultimately found that the accident did not cause the alleged spinal fractures, among other injuries, hefty liens and expenses, nor need for future medical costs of more than $111,000 for injections and surgery.</dc:title>
  <dc:creator>Alexandra Venters</dc:creator>
  <cp:lastModifiedBy>Alexandra Venters</cp:lastModifiedBy>
  <cp:revision>3</cp:revision>
  <dcterms:created xsi:type="dcterms:W3CDTF">2023-12-27T13:31:00Z</dcterms:created>
  <dcterms:modified xsi:type="dcterms:W3CDTF">2023-12-27T14:24:37Z</dcterms:modified>
</cp:coreProperties>
</file>