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71" autoAdjust="0"/>
  </p:normalViewPr>
  <p:slideViewPr>
    <p:cSldViewPr snapToGrid="0">
      <p:cViewPr varScale="1">
        <p:scale>
          <a:sx n="73" d="100"/>
          <a:sy n="73" d="100"/>
        </p:scale>
        <p:origin x="1080" y="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0349f3f4038739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0349f3f4038739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0349f3f4038739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0349f3f4038739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511bdd514bbe07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3511bdd514bbe07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920da54954b5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920da54954b52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920da54954b52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920da54954b52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920da54954b527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920da54954b527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eb28c5d4947b6ae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eb28c5d4947b6ae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eb28c5d4947b6ae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eb28c5d4947b6ae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7eb28c5d4947b6ae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7eb28c5d4947b6ae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7eb28c5d4947b6ae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7eb28c5d4947b6ae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 rot="-640">
            <a:off x="5403359" y="3261256"/>
            <a:ext cx="32250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N248MA</a:t>
            </a:r>
            <a:br>
              <a:rPr lang="en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  <a:endParaRPr dirty="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GVCLASSIFICATIONHEADER995897792">
            <a:extLst>
              <a:ext uri="{FF2B5EF4-FFF2-40B4-BE49-F238E27FC236}">
                <a16:creationId xmlns:a16="http://schemas.microsoft.com/office/drawing/2014/main" id="{79DB00FA-33FE-14DE-9D17-03FE651DBE24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17A20-87CF-1E47-5CAE-04C4DAD55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68" y="153888"/>
            <a:ext cx="3592924" cy="30293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3" cy="48387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VCLASSIFICATIONHEADER808626038">
            <a:extLst>
              <a:ext uri="{FF2B5EF4-FFF2-40B4-BE49-F238E27FC236}">
                <a16:creationId xmlns:a16="http://schemas.microsoft.com/office/drawing/2014/main" id="{49168DFB-CA30-1278-ADE9-A36C93F52B41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2" cy="48387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VCLASSIFICATIONHEADER808626038">
            <a:extLst>
              <a:ext uri="{FF2B5EF4-FFF2-40B4-BE49-F238E27FC236}">
                <a16:creationId xmlns:a16="http://schemas.microsoft.com/office/drawing/2014/main" id="{A0718434-5B3B-EAB3-08CE-4CE14EDBF2EF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1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Champion 8KCAB</a:t>
            </a:r>
            <a:endParaRPr/>
          </a:p>
        </p:txBody>
      </p:sp>
      <p:sp>
        <p:nvSpPr>
          <p:cNvPr id="421" name="Google Shape;421;p61"/>
          <p:cNvSpPr txBox="1">
            <a:spLocks noGrp="1"/>
          </p:cNvSpPr>
          <p:nvPr>
            <p:ph type="subTitle" idx="1"/>
          </p:nvPr>
        </p:nvSpPr>
        <p:spPr>
          <a:xfrm>
            <a:off x="311300" y="1723625"/>
            <a:ext cx="3704400" cy="15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AEIO 360 - 180 HP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Constant Speed Prop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Stalls - 53 mph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+6 to -5 Max G Limit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2 Minutes Inverted Flight</a:t>
            </a:r>
            <a:endParaRPr/>
          </a:p>
        </p:txBody>
      </p:sp>
      <p:pic>
        <p:nvPicPr>
          <p:cNvPr id="422" name="Google Shape;42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762" y="1114985"/>
            <a:ext cx="4369670" cy="2913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VCLASSIFICATIONHEADER38098110">
            <a:extLst>
              <a:ext uri="{FF2B5EF4-FFF2-40B4-BE49-F238E27FC236}">
                <a16:creationId xmlns:a16="http://schemas.microsoft.com/office/drawing/2014/main" id="{9D448694-A9A9-8893-B945-B58EC10275C2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563" y="34175"/>
            <a:ext cx="6766875" cy="50751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VCLASSIFICATIONHEADER38098110">
            <a:extLst>
              <a:ext uri="{FF2B5EF4-FFF2-40B4-BE49-F238E27FC236}">
                <a16:creationId xmlns:a16="http://schemas.microsoft.com/office/drawing/2014/main" id="{F082FD98-3BE0-36B3-2BBE-25D7A829515C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600" y="76200"/>
            <a:ext cx="6654796" cy="499109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VCLASSIFICATIONHEADER38098110">
            <a:extLst>
              <a:ext uri="{FF2B5EF4-FFF2-40B4-BE49-F238E27FC236}">
                <a16:creationId xmlns:a16="http://schemas.microsoft.com/office/drawing/2014/main" id="{8F11FC41-5BCD-3546-FEDD-5562A416F556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296" y="152390"/>
            <a:ext cx="6451603" cy="48387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8" name="Google Shape;438;p64"/>
          <p:cNvSpPr/>
          <p:nvPr/>
        </p:nvSpPr>
        <p:spPr>
          <a:xfrm>
            <a:off x="4571998" y="1755517"/>
            <a:ext cx="1443900" cy="14439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9" name="Google Shape;439;p64"/>
          <p:cNvCxnSpPr/>
          <p:nvPr/>
        </p:nvCxnSpPr>
        <p:spPr>
          <a:xfrm>
            <a:off x="2012398" y="2173417"/>
            <a:ext cx="2559600" cy="3447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0" name="Google Shape;440;p64"/>
          <p:cNvSpPr txBox="1"/>
          <p:nvPr/>
        </p:nvSpPr>
        <p:spPr>
          <a:xfrm>
            <a:off x="240600" y="2173425"/>
            <a:ext cx="1771800" cy="6081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Heat and Air Vent Controls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VCLASSIFICATIONHEADER808626038">
            <a:extLst>
              <a:ext uri="{FF2B5EF4-FFF2-40B4-BE49-F238E27FC236}">
                <a16:creationId xmlns:a16="http://schemas.microsoft.com/office/drawing/2014/main" id="{271980EB-7C8A-3A7D-493A-9B5319DAE7F4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200" y="152390"/>
            <a:ext cx="7253578" cy="4838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VCLASSIFICATIONHEADER808626038">
            <a:extLst>
              <a:ext uri="{FF2B5EF4-FFF2-40B4-BE49-F238E27FC236}">
                <a16:creationId xmlns:a16="http://schemas.microsoft.com/office/drawing/2014/main" id="{E9C8349A-FF45-5AED-87D1-4B54C6FEE0D7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3" cy="48387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VCLASSIFICATIONHEADER808626038">
            <a:extLst>
              <a:ext uri="{FF2B5EF4-FFF2-40B4-BE49-F238E27FC236}">
                <a16:creationId xmlns:a16="http://schemas.microsoft.com/office/drawing/2014/main" id="{E38EF942-1BCB-E966-0BFC-C6DF8BCD1BEF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3" cy="48387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VCLASSIFICATIONHEADER808626038">
            <a:extLst>
              <a:ext uri="{FF2B5EF4-FFF2-40B4-BE49-F238E27FC236}">
                <a16:creationId xmlns:a16="http://schemas.microsoft.com/office/drawing/2014/main" id="{50C7E661-B3CB-D2C3-C8D9-4482759B8350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475" y="152400"/>
            <a:ext cx="7623054" cy="48387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VCLASSIFICATIONHEADER808626038">
            <a:extLst>
              <a:ext uri="{FF2B5EF4-FFF2-40B4-BE49-F238E27FC236}">
                <a16:creationId xmlns:a16="http://schemas.microsoft.com/office/drawing/2014/main" id="{546D3871-4D77-C4AE-C638-AE9BD6D3373C}"/>
              </a:ext>
            </a:extLst>
          </p:cNvPr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TAGSETID" val="e16409a7-1700-4153-9090-3955bc2f0ae8"/>
  <p:tag name="CLASSIFICATION" val="General Business"/>
  <p:tag name="COMPLIANCETAGSETID" val="f14fc1f1-8950-40d5-8a29-45909da947d6"/>
  <p:tag name="FILEID" val="8e72b19c-3d0a-45cc-8039-3f10703069aa"/>
  <p:tag name="USERID" val="JKEPPLE"/>
  <p:tag name="TAGDATETIME" val="2025-10-20T21:02:22Z"/>
  <p:tag name="GVDATA" val="ew0KICAidGFnc2V0X2UxNjQwOWE3XzE3MDBfNDE1M185MDkwXzM5NTViYzJmMGFlOF9nZW5lcmFsIGJ1c2luZXNzIjogIlRydWUiLA0KICAiT1MiOiAiV2luZG93cyIsDQogICJkb2NJRCI6ICI4ZTcyYjE5Yy0zZDBhLTQ1Y2MtODAzOS0zZjEwNzAzMDY5YWEiLA0K"/>
  <p:tag name="GVDATA0" val="ICAiZG9jU3RhdGUiOiAie30iLA0KICAibGluZUlkIjogIjZkMTM0MDJlLTk1ZmItNDAwNS1iNjJkLTU2NjRlZjA0NGJlYiIsDQogICJwYXJlbnRMaW5lSWRzIjogIltcdTAwMjIxY2U3NmU5Ni1jMzFkLTQ3OWUtODFlZC0yN2YyNThjMTU1Y2NcdTAwMjIsXHUwMDIy"/>
  <p:tag name="GVDATA1" val="MGYwMjFjZDctNjgwMy00ZGE2LWI0NTktMzZlMGEzZGQ4N2Q3XHUwMDIyLFx1MDAyMmRjOTdmNmQ0LTFkZGItNGQ5YS05OTkwLTljNjhkMDA3MDA1Nlx1MDAyMixcdTAwMjIzZWEwNWZlZi03MTY1LTQwNzQtOGE4ZC05ZTZkYWQ1YjNmOWZcdTAwMjIsXHUwMDIyMjVj"/>
  <p:tag name="GVDATA2" val="ZWMyZTUtNWIzMi00ZjgyLWI2YzctMTVjODdlODY2YmE5XHUwMDIyLFx1MDAyMjRjMzdkMTU2LTFkZTAtNDc1Zi05MGM2LWQ4OWMwYTVkZjQ4Zlx1MDAyMixcdTAwMjI2MzQ5MTkzYS03YTYxLTQwY2MtOTkxOS04YjI1ZGU0MjA1ODFcdTAwMjIsXHUwMDIyOWUxZjc3"/>
  <p:tag name="GVDATA3" val="ZGMtMWEyNy00NDAwLTg0YjItNjE0MGUyYTY1NTViXHUwMDIyLFx1MDAyMjIyYmRiYmEwLWE0ZDktNGEwZS1iYTAzLTI4NGM4ODhhNTQ4M1x1MDAyMixcdTAwMjIzNTBkYTVjYi04MmE2LTQ1MDAtYWEzNC1mZjQ2NGQwNmFhMDNcdTAwMjJdIg0KfQ=="/>
  <p:tag name="GVDATA4" val="(end)"/>
</p:tagLst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35</Words>
  <Application>Microsoft Office PowerPoint</Application>
  <PresentationFormat>On-screen Show (16:9)</PresentationFormat>
  <Paragraphs>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Merriweather</vt:lpstr>
      <vt:lpstr>Verdana</vt:lpstr>
      <vt:lpstr>Arial</vt:lpstr>
      <vt:lpstr>Roboto</vt:lpstr>
      <vt:lpstr>Paradigm</vt:lpstr>
      <vt:lpstr>N248MA Overview</vt:lpstr>
      <vt:lpstr>American Champion 8KCAB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Stall/Spin Training</dc:title>
  <dc:creator>Kepple, Jonathan</dc:creator>
  <cp:lastModifiedBy>Kepple, Jonathan</cp:lastModifiedBy>
  <cp:revision>5</cp:revision>
  <dcterms:modified xsi:type="dcterms:W3CDTF">2025-10-20T21:02:22Z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VData">
    <vt:lpwstr>ew0KICAidGFnc2V0X2UxNjQwOWE3XzE3MDBfNDE1M185MDkwXzM5NTViYzJmMGFlOF9nZW5lcmFsIGJ1c2luZXNzIjogIlRydWUiLA0KICAiT1MiOiAiV2luZG93cyIsDQogICJkb2NJRCI6ICI4ZTcyYjE5Yy0zZDBhLTQ1Y2MtODAzOS0zZjEwNzAzMDY5YWEiLA0K</vt:lpwstr>
  </property>
  <property fmtid="{D5CDD505-2E9C-101B-9397-08002B2CF9AE}" pid="3" name="GVData0">
    <vt:lpwstr>ICAiZG9jU3RhdGUiOiAie30iLA0KICAibGluZUlkIjogIjZkMTM0MDJlLTk1ZmItNDAwNS1iNjJkLTU2NjRlZjA0NGJlYiIsDQogICJwYXJlbnRMaW5lSWRzIjogIltcdTAwMjIxY2U3NmU5Ni1jMzFkLTQ3OWUtODFlZC0yN2YyNThjMTU1Y2NcdTAwMjIsXHUwMDIy</vt:lpwstr>
  </property>
  <property fmtid="{D5CDD505-2E9C-101B-9397-08002B2CF9AE}" pid="4" name="GVData1">
    <vt:lpwstr>MGYwMjFjZDctNjgwMy00ZGE2LWI0NTktMzZlMGEzZGQ4N2Q3XHUwMDIyLFx1MDAyMmRjOTdmNmQ0LTFkZGItNGQ5YS05OTkwLTljNjhkMDA3MDA1Nlx1MDAyMixcdTAwMjIzZWEwNWZlZi03MTY1LTQwNzQtOGE4ZC05ZTZkYWQ1YjNmOWZcdTAwMjIsXHUwMDIyMjVj</vt:lpwstr>
  </property>
  <property fmtid="{D5CDD505-2E9C-101B-9397-08002B2CF9AE}" pid="5" name="GVData2">
    <vt:lpwstr>ZWMyZTUtNWIzMi00ZjgyLWI2YzctMTVjODdlODY2YmE5XHUwMDIyLFx1MDAyMjRjMzdkMTU2LTFkZTAtNDc1Zi05MGM2LWQ4OWMwYTVkZjQ4Zlx1MDAyMixcdTAwMjI2MzQ5MTkzYS03YTYxLTQwY2MtOTkxOS04YjI1ZGU0MjA1ODFcdTAwMjIsXHUwMDIyOWUxZjc3</vt:lpwstr>
  </property>
  <property fmtid="{D5CDD505-2E9C-101B-9397-08002B2CF9AE}" pid="6" name="GVData3">
    <vt:lpwstr>ZGMtMWEyNy00NDAwLTg0YjItNjE0MGUyYTY1NTViXHUwMDIyLFx1MDAyMjIyYmRiYmEwLWE0ZDktNGEwZS1iYTAzLTI4NGM4ODhhNTQ4M1x1MDAyMixcdTAwMjIzNTBkYTVjYi04MmE2LTQ1MDAtYWEzNC1mZjQ2NGQwNmFhMDNcdTAwMjJdIg0KfQ==</vt:lpwstr>
  </property>
  <property fmtid="{D5CDD505-2E9C-101B-9397-08002B2CF9AE}" pid="7" name="GVData4">
    <vt:lpwstr>(end)</vt:lpwstr>
  </property>
  <property fmtid="{D5CDD505-2E9C-101B-9397-08002B2CF9AE}" pid="8" name="GVData5">
    <vt:lpwstr>UG9wdXBcdTAwMjI6dHJ1ZSxcdTAwMjJPcHRpb25zXHUwMDIyOjAsXHUwMDIyVHJpZ2dlclBhZ2VzTnVtYmVyXHUwMDIyOjF9LFx1MDAyMkFwcGx5RnJvbVBhZ2VcdTAwMjI6MCxcdTAwMjJBcHBseVRvUGFnZVx1MDAyMjowLFx1MDAyMkhlYWRlckVuYWJsZWRcdTAw</vt:lpwstr>
  </property>
  <property fmtid="{D5CDD505-2E9C-101B-9397-08002B2CF9AE}" pid="9" name="ClassificationTagSetId">
    <vt:lpwstr>e16409a7-1700-4153-9090-3955bc2f0ae8</vt:lpwstr>
  </property>
  <property fmtid="{D5CDD505-2E9C-101B-9397-08002B2CF9AE}" pid="10" name="Classification">
    <vt:lpwstr>General Business</vt:lpwstr>
  </property>
  <property fmtid="{D5CDD505-2E9C-101B-9397-08002B2CF9AE}" pid="11" name="ComplianceTagSetId">
    <vt:lpwstr>f14fc1f1-8950-40d5-8a29-45909da947d6</vt:lpwstr>
  </property>
  <property fmtid="{D5CDD505-2E9C-101B-9397-08002B2CF9AE}" pid="12" name="FileId">
    <vt:lpwstr>8e72b19c-3d0a-45cc-8039-3f10703069aa</vt:lpwstr>
  </property>
  <property fmtid="{D5CDD505-2E9C-101B-9397-08002B2CF9AE}" pid="13" name="UserId">
    <vt:lpwstr>JKEPPLE</vt:lpwstr>
  </property>
  <property fmtid="{D5CDD505-2E9C-101B-9397-08002B2CF9AE}" pid="14" name="TagDateTime">
    <vt:lpwstr>2025-10-20T21:02:22Z</vt:lpwstr>
  </property>
  <property fmtid="{D5CDD505-2E9C-101B-9397-08002B2CF9AE}" pid="15" name="DistributionTagSetId">
    <vt:lpwstr>004dea33-8751-4399-a76e-95f371cb4120</vt:lpwstr>
  </property>
  <property fmtid="{D5CDD505-2E9C-101B-9397-08002B2CF9AE}" pid="16" name="GVData6">
    <vt:lpwstr>MjI6dHJ1ZSxcdTAwMjJIZWFkZXJcdTAwMjI6XHUwMDIyXHUwMDIyLFx1MDAyMkhlYWRlcnNcdTAwMjI6W10sXHUwMDIySGVhZGVyVHlwZVx1MDAyMjoxLFx1MDAyMkhlYWRlclR5cGVzQWxsb3dlZFx1MDAyMjpbMl0sXHUwMDIySGVhZGVyVXBkYXRlVHlwZVx1MDAy</vt:lpwstr>
  </property>
  <property fmtid="{D5CDD505-2E9C-101B-9397-08002B2CF9AE}" pid="17" name="GVData7">
    <vt:lpwstr>MjowLFx1MDAyMkZvb3RlckVuYWJsZWRcdTAwMjI6ZmFsc2UsXHUwMDIyRm9vdGVyXHUwMDIyOlx1MDAyMlx1MDAyMixcdTAwMjJGb290ZXJzXHUwMDIyOltdLFx1MDAyMkZvb3RlclR5cGVcdTAwMjI6MixcdTAwMjJGb290ZXJUeXBlc0FsbG93ZWRcdTAwMjI6WzJd</vt:lpwstr>
  </property>
  <property fmtid="{D5CDD505-2E9C-101B-9397-08002B2CF9AE}" pid="18" name="GVData8">
    <vt:lpwstr>LFx1MDAyMkZvb3RlclVwZGF0ZVR5cGVcdTAwMjI6MCxcdTAwMjJXYXRlcm1hcmtcdTAwMjI6bnVsbCxcdTAwMjJXYXRlcm1hcmtFbmFibGVkXHUwMDIyOmZhbHNlLFx1MDAyMlNob3VsZFdyaXRlV2F0ZXJtYXJrXHUwMDIyOmZhbHNlLFx1MDAyMldhdGVybWFya1Vw</vt:lpwstr>
  </property>
  <property fmtid="{D5CDD505-2E9C-101B-9397-08002B2CF9AE}" pid="19" name="GVData9">
    <vt:lpwstr>ZGF0ZVR5cGVcdTAwMjI6MCxcdTAwMjJQb3dlcnBvaW50VGl0bGVcdTAwMjI6XHUwMDIyXHUwMDIyLFx1MDAyMlBvd2VycG9pbnRTdWJpdGxlXHUwMDIyOlx1MDAyMlx1MDAyMn0iLA0KICAiU3RhdGUiOiAie1x1MDAyMkZpcnN0UGFnZURpZmZlcmVudFx1MDAyMjpm</vt:lpwstr>
  </property>
  <property fmtid="{D5CDD505-2E9C-101B-9397-08002B2CF9AE}" pid="20" name="GVData10">
    <vt:lpwstr>YWxzZSxcdTAwMjJEaWZmZXJlbnRPZGRBbmRFdmVuUGFnZXNcdTAwMjI6ZmFsc2UsXHUwMDIyUGFnZUNvdW50XHUwMDIyOjU5LFx1MDAyMkhlYWRlck1ldGFkYXRhXHUwMDIyOlx1MDAyMlx1MDAyMixcdTAwMjJUaGlyZFBhcnR5SGVhZGVyTWV0YWRhdGFcdTAwMjI6</vt:lpwstr>
  </property>
  <property fmtid="{D5CDD505-2E9C-101B-9397-08002B2CF9AE}" pid="21" name="GVData11">
    <vt:lpwstr>XHUwMDIyXHUwMDIyLFx1MDAyMkdWSGVhZGVyRXhpc3RzXHUwMDIyOmZhbHNlLFx1MDAyMk5vbkdWSGVhZGVyRXhpc3RzXHUwMDIyOmZhbHNlLFx1MDAyMkNvcm5lckhlYWRlckV4aXN0c1x1MDAyMjpmYWxzZSxcdTAwMjJOb25HVkhlYWRlclNoYXBlRXhpc3RzXHUw</vt:lpwstr>
  </property>
  <property fmtid="{D5CDD505-2E9C-101B-9397-08002B2CF9AE}" pid="22" name="GVData12">
    <vt:lpwstr>MDIyOmZhbHNlLFx1MDAyMlRoaXJkUGFydHlIZWFkZXJzXHUwMDIyOltdLFx1MDAyMkZvb3Rlck1ldGFkYXRhXHUwMDIyOlx1MDAyMlx1MDAyMixcdTAwMjJUaGlyZFBhcnR5Rm9vdGVyTWV0YWRhdGFcdTAwMjI6XHUwMDIyXHUwMDIyLFx1MDAyMkdWRm9vdGVyRXhp</vt:lpwstr>
  </property>
  <property fmtid="{D5CDD505-2E9C-101B-9397-08002B2CF9AE}" pid="23" name="GVData13">
    <vt:lpwstr>c3RzXHUwMDIyOmZhbHNlLFx1MDAyMk5vbkdWRm9vdGVyRXhpc3RzXHUwMDIyOmZhbHNlLFx1MDAyMkNvcm5lckZvb3RlckV4aXN0c1x1MDAyMjpmYWxzZSxcdTAwMjJOb25HVkZvb3RlclNoYXBlRXhpc3RzXHUwMDIyOmZhbHNlLFx1MDAyMlRoaXJkUGFydHlGb290</vt:lpwstr>
  </property>
  <property fmtid="{D5CDD505-2E9C-101B-9397-08002B2CF9AE}" pid="24" name="GVData14">
    <vt:lpwstr>ZXJzXHUwMDIyOltdLFx1MDAyMldhdGVybWFya01ldGFkYXRhXHUwMDIyOm51bGwsXHUwMDIyV2F0ZXJtYXJrRXhpc3RzXHUwMDIyOmZhbHNlLFx1MDAyMlBvd2VycG9pbnRUaXRsZU1ldGFkYXRhXHUwMDIyOlx1MDAyMlx1MDAyMixcdTAwMjJQb3dlcnBvaW50U3Vi</vt:lpwstr>
  </property>
  <property fmtid="{D5CDD505-2E9C-101B-9397-08002B2CF9AE}" pid="25" name="GVData15">
    <vt:lpwstr>dGl0bGVNZXRhZGF0YVx1MDAyMjpcdTAwMjJcdTAwMjIsXHUwMDIyVGhpcmRQYXJ0eU1ldGFkYXRhRm91bmRcdTAwMjI6ZmFsc2V9Ig0KfQ==</vt:lpwstr>
  </property>
  <property fmtid="{D5CDD505-2E9C-101B-9397-08002B2CF9AE}" pid="26" name="GVData16">
    <vt:lpwstr>(end)</vt:lpwstr>
  </property>
  <property fmtid="{D5CDD505-2E9C-101B-9397-08002B2CF9AE}" pid="27" name="Header">
    <vt:lpwstr/>
  </property>
</Properties>
</file>